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서버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3"/>
            <a:ext cx="9755031" cy="4012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8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간단한 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711521" y="5782970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480326" y="7187239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01AC9A-F20D-492C-968D-6616181D1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5" y="3437608"/>
            <a:ext cx="3807619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44BDA-7753-44EC-828D-3742687741A8}"/>
              </a:ext>
            </a:extLst>
          </p:cNvPr>
          <p:cNvSpPr txBox="1"/>
          <p:nvPr/>
        </p:nvSpPr>
        <p:spPr>
          <a:xfrm>
            <a:off x="742109" y="4229392"/>
            <a:ext cx="368275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이 코드를 그대로 사용하면 </a:t>
            </a:r>
            <a:endParaRPr lang="en-US" altLang="ko-KR" dirty="0"/>
          </a:p>
          <a:p>
            <a:r>
              <a:rPr lang="ko-KR" altLang="en-US" dirty="0"/>
              <a:t>탈락</a:t>
            </a:r>
            <a:r>
              <a:rPr lang="en-US" altLang="ko-KR" dirty="0"/>
              <a:t>!!!</a:t>
            </a:r>
          </a:p>
          <a:p>
            <a:r>
              <a:rPr lang="ko-KR" altLang="en-US" dirty="0"/>
              <a:t>새로 작성하도록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872474" y="3913636"/>
            <a:ext cx="2122171" cy="631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추가 필요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3"/>
            <a:ext cx="9755031" cy="4012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자료구조</a:t>
            </a:r>
            <a:r>
              <a:rPr lang="en-US" altLang="ko-KR" dirty="0"/>
              <a:t>? (</a:t>
            </a:r>
            <a:r>
              <a:rPr lang="ko-KR" altLang="en-US" dirty="0"/>
              <a:t>성기홍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블록리스트 </a:t>
            </a:r>
            <a:r>
              <a:rPr lang="en-US" altLang="ko-KR" dirty="0"/>
              <a:t>: Array &lt;= </a:t>
            </a:r>
            <a:r>
              <a:rPr lang="ko-KR" altLang="en-US" dirty="0" err="1"/>
              <a:t>멀티쓰레드에서</a:t>
            </a:r>
            <a:r>
              <a:rPr lang="ko-KR" altLang="en-US" dirty="0"/>
              <a:t> </a:t>
            </a:r>
            <a:r>
              <a:rPr lang="en-US" altLang="ko-KR" dirty="0"/>
              <a:t>data race</a:t>
            </a:r>
            <a:r>
              <a:rPr lang="ko-KR" altLang="en-US" dirty="0"/>
              <a:t>를 피하기 위해</a:t>
            </a:r>
            <a:endParaRPr lang="en-US" altLang="ko-KR" dirty="0"/>
          </a:p>
          <a:p>
            <a:pPr lvl="1"/>
            <a:r>
              <a:rPr lang="ko-KR" altLang="en-US" dirty="0"/>
              <a:t>커맨드리스트 </a:t>
            </a:r>
            <a:r>
              <a:rPr lang="en-US" altLang="ko-KR" dirty="0"/>
              <a:t>: VECTOR</a:t>
            </a:r>
            <a:r>
              <a:rPr lang="ko-KR" altLang="en-US" dirty="0"/>
              <a:t>의</a:t>
            </a:r>
            <a:r>
              <a:rPr lang="en-US" altLang="ko-KR" dirty="0"/>
              <a:t> vector &lt;= </a:t>
            </a:r>
            <a:r>
              <a:rPr lang="ko-KR" altLang="en-US" dirty="0"/>
              <a:t>블록마다 커맨드 저장 공간이 따로 있고</a:t>
            </a:r>
            <a:r>
              <a:rPr lang="en-US" altLang="ko-KR" dirty="0"/>
              <a:t>, </a:t>
            </a:r>
            <a:r>
              <a:rPr lang="ko-KR" altLang="en-US" dirty="0"/>
              <a:t>한 블록이 여러 개의 커맨드를 가질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167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144</TotalTime>
  <Words>225</Words>
  <Application>Microsoft Office PowerPoint</Application>
  <PresentationFormat>와이드스크린</PresentationFormat>
  <Paragraphs>32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그물</vt:lpstr>
      <vt:lpstr>서버 포트폴리오</vt:lpstr>
      <vt:lpstr>PowerPoint 프레젠테이션</vt:lpstr>
      <vt:lpstr>PowerPoint 프레젠테이션</vt:lpstr>
      <vt:lpstr>예시 – 블록 동기화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Jung Nai Hoon</cp:lastModifiedBy>
  <cp:revision>6</cp:revision>
  <dcterms:created xsi:type="dcterms:W3CDTF">2021-09-10T05:47:28Z</dcterms:created>
  <dcterms:modified xsi:type="dcterms:W3CDTF">2021-09-10T09:43:30Z</dcterms:modified>
</cp:coreProperties>
</file>